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17" r:id="rId2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796F"/>
    <a:srgbClr val="417EB9"/>
    <a:srgbClr val="AE5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1D96E-C3E0-4805-9A60-68536475B5AA}" v="4" dt="2024-04-23T14:09:06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SSAT Guillaume" userId="2eb7e2cd-c7e8-4bf1-a95e-ced5d85a5d11" providerId="ADAL" clId="{C121D96E-C3E0-4805-9A60-68536475B5AA}"/>
    <pc:docChg chg="custSel addSld delSld modSld">
      <pc:chgData name="FOSSAT Guillaume" userId="2eb7e2cd-c7e8-4bf1-a95e-ced5d85a5d11" providerId="ADAL" clId="{C121D96E-C3E0-4805-9A60-68536475B5AA}" dt="2024-04-23T14:11:02.791" v="227" actId="1076"/>
      <pc:docMkLst>
        <pc:docMk/>
      </pc:docMkLst>
      <pc:sldChg chg="modSp mod">
        <pc:chgData name="FOSSAT Guillaume" userId="2eb7e2cd-c7e8-4bf1-a95e-ced5d85a5d11" providerId="ADAL" clId="{C121D96E-C3E0-4805-9A60-68536475B5AA}" dt="2024-04-23T14:03:20.033" v="195" actId="1076"/>
        <pc:sldMkLst>
          <pc:docMk/>
          <pc:sldMk cId="2809380021" sldId="817"/>
        </pc:sldMkLst>
        <pc:spChg chg="mod">
          <ac:chgData name="FOSSAT Guillaume" userId="2eb7e2cd-c7e8-4bf1-a95e-ced5d85a5d11" providerId="ADAL" clId="{C121D96E-C3E0-4805-9A60-68536475B5AA}" dt="2024-04-23T14:03:01.544" v="193" actId="20577"/>
          <ac:spMkLst>
            <pc:docMk/>
            <pc:sldMk cId="2809380021" sldId="817"/>
            <ac:spMk id="9" creationId="{C56A6A5C-97B4-4789-5D0B-9A0F8483CA48}"/>
          </ac:spMkLst>
        </pc:spChg>
        <pc:spChg chg="mod">
          <ac:chgData name="FOSSAT Guillaume" userId="2eb7e2cd-c7e8-4bf1-a95e-ced5d85a5d11" providerId="ADAL" clId="{C121D96E-C3E0-4805-9A60-68536475B5AA}" dt="2024-04-23T14:03:20.033" v="195" actId="1076"/>
          <ac:spMkLst>
            <pc:docMk/>
            <pc:sldMk cId="2809380021" sldId="817"/>
            <ac:spMk id="24" creationId="{71C8D420-A31D-2084-98B3-496A51AD461F}"/>
          </ac:spMkLst>
        </pc:spChg>
      </pc:sldChg>
      <pc:sldChg chg="del">
        <pc:chgData name="FOSSAT Guillaume" userId="2eb7e2cd-c7e8-4bf1-a95e-ced5d85a5d11" providerId="ADAL" clId="{C121D96E-C3E0-4805-9A60-68536475B5AA}" dt="2024-04-23T13:59:22.466" v="1" actId="47"/>
        <pc:sldMkLst>
          <pc:docMk/>
          <pc:sldMk cId="2758936589" sldId="818"/>
        </pc:sldMkLst>
      </pc:sldChg>
      <pc:sldChg chg="addSp delSp modSp add mod">
        <pc:chgData name="FOSSAT Guillaume" userId="2eb7e2cd-c7e8-4bf1-a95e-ced5d85a5d11" providerId="ADAL" clId="{C121D96E-C3E0-4805-9A60-68536475B5AA}" dt="2024-04-23T14:11:02.791" v="227" actId="1076"/>
        <pc:sldMkLst>
          <pc:docMk/>
          <pc:sldMk cId="2004646059" sldId="819"/>
        </pc:sldMkLst>
        <pc:spChg chg="add mod">
          <ac:chgData name="FOSSAT Guillaume" userId="2eb7e2cd-c7e8-4bf1-a95e-ced5d85a5d11" providerId="ADAL" clId="{C121D96E-C3E0-4805-9A60-68536475B5AA}" dt="2024-04-23T14:09:44.638" v="216" actId="1076"/>
          <ac:spMkLst>
            <pc:docMk/>
            <pc:sldMk cId="2004646059" sldId="819"/>
            <ac:spMk id="2" creationId="{ACCC74B2-CC5B-253C-49A6-057C84B70F91}"/>
          </ac:spMkLst>
        </pc:spChg>
        <pc:spChg chg="mod">
          <ac:chgData name="FOSSAT Guillaume" userId="2eb7e2cd-c7e8-4bf1-a95e-ced5d85a5d11" providerId="ADAL" clId="{C121D96E-C3E0-4805-9A60-68536475B5AA}" dt="2024-04-23T14:09:21.678" v="212" actId="14100"/>
          <ac:spMkLst>
            <pc:docMk/>
            <pc:sldMk cId="2004646059" sldId="819"/>
            <ac:spMk id="7" creationId="{94E73A17-6532-B5C6-0CD6-3EF4AF6F6286}"/>
          </ac:spMkLst>
        </pc:spChg>
        <pc:spChg chg="del">
          <ac:chgData name="FOSSAT Guillaume" userId="2eb7e2cd-c7e8-4bf1-a95e-ced5d85a5d11" providerId="ADAL" clId="{C121D96E-C3E0-4805-9A60-68536475B5AA}" dt="2024-04-23T14:00:47.771" v="88" actId="478"/>
          <ac:spMkLst>
            <pc:docMk/>
            <pc:sldMk cId="2004646059" sldId="819"/>
            <ac:spMk id="9" creationId="{C56A6A5C-97B4-4789-5D0B-9A0F8483CA48}"/>
          </ac:spMkLst>
        </pc:spChg>
        <pc:spChg chg="del">
          <ac:chgData name="FOSSAT Guillaume" userId="2eb7e2cd-c7e8-4bf1-a95e-ced5d85a5d11" providerId="ADAL" clId="{C121D96E-C3E0-4805-9A60-68536475B5AA}" dt="2024-04-23T13:59:43.990" v="10" actId="478"/>
          <ac:spMkLst>
            <pc:docMk/>
            <pc:sldMk cId="2004646059" sldId="819"/>
            <ac:spMk id="16" creationId="{5225537B-DD57-E1DA-7DCB-2082BD331C5E}"/>
          </ac:spMkLst>
        </pc:spChg>
        <pc:spChg chg="mod">
          <ac:chgData name="FOSSAT Guillaume" userId="2eb7e2cd-c7e8-4bf1-a95e-ced5d85a5d11" providerId="ADAL" clId="{C121D96E-C3E0-4805-9A60-68536475B5AA}" dt="2024-04-23T14:09:36.237" v="214" actId="14100"/>
          <ac:spMkLst>
            <pc:docMk/>
            <pc:sldMk cId="2004646059" sldId="819"/>
            <ac:spMk id="22" creationId="{3BC4A665-5109-7EBA-3C46-B977E80ADF39}"/>
          </ac:spMkLst>
        </pc:spChg>
        <pc:spChg chg="del">
          <ac:chgData name="FOSSAT Guillaume" userId="2eb7e2cd-c7e8-4bf1-a95e-ced5d85a5d11" providerId="ADAL" clId="{C121D96E-C3E0-4805-9A60-68536475B5AA}" dt="2024-04-23T14:00:42.360" v="86" actId="478"/>
          <ac:spMkLst>
            <pc:docMk/>
            <pc:sldMk cId="2004646059" sldId="819"/>
            <ac:spMk id="24" creationId="{71C8D420-A31D-2084-98B3-496A51AD461F}"/>
          </ac:spMkLst>
        </pc:spChg>
        <pc:spChg chg="del">
          <ac:chgData name="FOSSAT Guillaume" userId="2eb7e2cd-c7e8-4bf1-a95e-ced5d85a5d11" providerId="ADAL" clId="{C121D96E-C3E0-4805-9A60-68536475B5AA}" dt="2024-04-23T14:00:36.657" v="84" actId="478"/>
          <ac:spMkLst>
            <pc:docMk/>
            <pc:sldMk cId="2004646059" sldId="819"/>
            <ac:spMk id="35" creationId="{0B82AC28-39CA-AE3D-1ECE-8CF406F8F4C4}"/>
          </ac:spMkLst>
        </pc:spChg>
        <pc:spChg chg="del">
          <ac:chgData name="FOSSAT Guillaume" userId="2eb7e2cd-c7e8-4bf1-a95e-ced5d85a5d11" providerId="ADAL" clId="{C121D96E-C3E0-4805-9A60-68536475B5AA}" dt="2024-04-23T14:00:45.087" v="87" actId="478"/>
          <ac:spMkLst>
            <pc:docMk/>
            <pc:sldMk cId="2004646059" sldId="819"/>
            <ac:spMk id="36" creationId="{959A5211-7EB4-608D-7716-8771532C77B6}"/>
          </ac:spMkLst>
        </pc:spChg>
        <pc:spChg chg="mod">
          <ac:chgData name="FOSSAT Guillaume" userId="2eb7e2cd-c7e8-4bf1-a95e-ced5d85a5d11" providerId="ADAL" clId="{C121D96E-C3E0-4805-9A60-68536475B5AA}" dt="2024-04-23T14:09:39.277" v="215" actId="14100"/>
          <ac:spMkLst>
            <pc:docMk/>
            <pc:sldMk cId="2004646059" sldId="819"/>
            <ac:spMk id="37" creationId="{AB93FB40-76B4-61EA-9B53-21169FEC00C0}"/>
          </ac:spMkLst>
        </pc:spChg>
        <pc:spChg chg="del mod">
          <ac:chgData name="FOSSAT Guillaume" userId="2eb7e2cd-c7e8-4bf1-a95e-ced5d85a5d11" providerId="ADAL" clId="{C121D96E-C3E0-4805-9A60-68536475B5AA}" dt="2024-04-23T13:59:39.788" v="8" actId="478"/>
          <ac:spMkLst>
            <pc:docMk/>
            <pc:sldMk cId="2004646059" sldId="819"/>
            <ac:spMk id="39" creationId="{EC22E235-3AFA-1306-FF07-BFCDC39964D5}"/>
          </ac:spMkLst>
        </pc:spChg>
        <pc:spChg chg="del">
          <ac:chgData name="FOSSAT Guillaume" userId="2eb7e2cd-c7e8-4bf1-a95e-ced5d85a5d11" providerId="ADAL" clId="{C121D96E-C3E0-4805-9A60-68536475B5AA}" dt="2024-04-23T13:59:41.954" v="9" actId="478"/>
          <ac:spMkLst>
            <pc:docMk/>
            <pc:sldMk cId="2004646059" sldId="819"/>
            <ac:spMk id="40" creationId="{ECE38F27-1EDC-F2AE-81C5-B57EE2D965E6}"/>
          </ac:spMkLst>
        </pc:spChg>
        <pc:spChg chg="del">
          <ac:chgData name="FOSSAT Guillaume" userId="2eb7e2cd-c7e8-4bf1-a95e-ced5d85a5d11" providerId="ADAL" clId="{C121D96E-C3E0-4805-9A60-68536475B5AA}" dt="2024-04-23T13:59:49.514" v="13" actId="478"/>
          <ac:spMkLst>
            <pc:docMk/>
            <pc:sldMk cId="2004646059" sldId="819"/>
            <ac:spMk id="41" creationId="{8DF82C89-20B0-AF62-6360-1C03A775C62B}"/>
          </ac:spMkLst>
        </pc:spChg>
        <pc:spChg chg="del">
          <ac:chgData name="FOSSAT Guillaume" userId="2eb7e2cd-c7e8-4bf1-a95e-ced5d85a5d11" providerId="ADAL" clId="{C121D96E-C3E0-4805-9A60-68536475B5AA}" dt="2024-04-23T13:59:47.661" v="12" actId="478"/>
          <ac:spMkLst>
            <pc:docMk/>
            <pc:sldMk cId="2004646059" sldId="819"/>
            <ac:spMk id="42" creationId="{FF269D1C-CB16-032D-8ABE-C64B196E6617}"/>
          </ac:spMkLst>
        </pc:spChg>
        <pc:spChg chg="del">
          <ac:chgData name="FOSSAT Guillaume" userId="2eb7e2cd-c7e8-4bf1-a95e-ced5d85a5d11" providerId="ADAL" clId="{C121D96E-C3E0-4805-9A60-68536475B5AA}" dt="2024-04-23T13:59:45.671" v="11" actId="478"/>
          <ac:spMkLst>
            <pc:docMk/>
            <pc:sldMk cId="2004646059" sldId="819"/>
            <ac:spMk id="43" creationId="{8CEE05FB-3711-C653-0C83-BD0E8BFCDCFC}"/>
          </ac:spMkLst>
        </pc:spChg>
        <pc:spChg chg="mod">
          <ac:chgData name="FOSSAT Guillaume" userId="2eb7e2cd-c7e8-4bf1-a95e-ced5d85a5d11" providerId="ADAL" clId="{C121D96E-C3E0-4805-9A60-68536475B5AA}" dt="2024-04-23T14:10:35.613" v="223" actId="1582"/>
          <ac:spMkLst>
            <pc:docMk/>
            <pc:sldMk cId="2004646059" sldId="819"/>
            <ac:spMk id="53" creationId="{B597E640-A6B7-439D-F12D-70B84AC730B3}"/>
          </ac:spMkLst>
        </pc:spChg>
        <pc:picChg chg="add mod modCrop">
          <ac:chgData name="FOSSAT Guillaume" userId="2eb7e2cd-c7e8-4bf1-a95e-ced5d85a5d11" providerId="ADAL" clId="{C121D96E-C3E0-4805-9A60-68536475B5AA}" dt="2024-04-23T14:11:02.791" v="227" actId="1076"/>
          <ac:picMkLst>
            <pc:docMk/>
            <pc:sldMk cId="2004646059" sldId="819"/>
            <ac:picMk id="4" creationId="{C952B2EB-97FE-1388-0248-9A2A6E3CE888}"/>
          </ac:picMkLst>
        </pc:picChg>
        <pc:picChg chg="del">
          <ac:chgData name="FOSSAT Guillaume" userId="2eb7e2cd-c7e8-4bf1-a95e-ced5d85a5d11" providerId="ADAL" clId="{C121D96E-C3E0-4805-9A60-68536475B5AA}" dt="2024-04-23T13:59:26.509" v="2" actId="478"/>
          <ac:picMkLst>
            <pc:docMk/>
            <pc:sldMk cId="2004646059" sldId="819"/>
            <ac:picMk id="45" creationId="{E76829B5-1B32-1CE7-15B6-F515C3AA7A56}"/>
          </ac:picMkLst>
        </pc:picChg>
        <pc:picChg chg="del">
          <ac:chgData name="FOSSAT Guillaume" userId="2eb7e2cd-c7e8-4bf1-a95e-ced5d85a5d11" providerId="ADAL" clId="{C121D96E-C3E0-4805-9A60-68536475B5AA}" dt="2024-04-23T13:59:51.344" v="14" actId="478"/>
          <ac:picMkLst>
            <pc:docMk/>
            <pc:sldMk cId="2004646059" sldId="819"/>
            <ac:picMk id="48" creationId="{DEC6B7C0-2FCB-B8F0-9189-AC49DEE4AA5A}"/>
          </ac:picMkLst>
        </pc:picChg>
        <pc:picChg chg="del">
          <ac:chgData name="FOSSAT Guillaume" userId="2eb7e2cd-c7e8-4bf1-a95e-ced5d85a5d11" providerId="ADAL" clId="{C121D96E-C3E0-4805-9A60-68536475B5AA}" dt="2024-04-23T14:00:38.502" v="85" actId="478"/>
          <ac:picMkLst>
            <pc:docMk/>
            <pc:sldMk cId="2004646059" sldId="819"/>
            <ac:picMk id="51" creationId="{F20833CC-983A-84AC-E87F-C6A8C36F9AD8}"/>
          </ac:picMkLst>
        </pc:picChg>
        <pc:picChg chg="mod">
          <ac:chgData name="FOSSAT Guillaume" userId="2eb7e2cd-c7e8-4bf1-a95e-ced5d85a5d11" providerId="ADAL" clId="{C121D96E-C3E0-4805-9A60-68536475B5AA}" dt="2024-04-23T14:10:49.790" v="225" actId="1076"/>
          <ac:picMkLst>
            <pc:docMk/>
            <pc:sldMk cId="2004646059" sldId="819"/>
            <ac:picMk id="52" creationId="{DF64F432-BB54-22E7-83E2-BFCD376F20B5}"/>
          </ac:picMkLst>
        </pc:picChg>
        <pc:picChg chg="mod">
          <ac:chgData name="FOSSAT Guillaume" userId="2eb7e2cd-c7e8-4bf1-a95e-ced5d85a5d11" providerId="ADAL" clId="{C121D96E-C3E0-4805-9A60-68536475B5AA}" dt="2024-04-23T14:09:06.926" v="205" actId="1076"/>
          <ac:picMkLst>
            <pc:docMk/>
            <pc:sldMk cId="2004646059" sldId="819"/>
            <ac:picMk id="1026" creationId="{DFC1D375-239B-0E98-A0B4-F5367CD8C6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5E3F70-0BDB-C269-026E-6E00F6077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B0E5D2-EE93-27CB-09D5-37244DDF2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F2070B-4357-013A-25B1-65844C50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1F65A0-6D97-742A-2A0C-34E05BA2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EEE3A8-112D-4D05-8B3D-5C219D48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9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BF05C5-50F4-069E-D51A-8514A06D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9E89D2-682A-ABE0-7966-A81B0E246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2A14DB-D011-43F0-13C6-CF5EB2FD2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41B489-FA65-4D5D-FBAC-56B1C064B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335144-7473-4A0B-A79C-E00672E0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79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D5DAD9-D42D-07CA-4043-D471231ADC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3303E40-22C7-B8F5-5B83-659569A95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29FAA4-D3A6-7396-70A4-5FDF5EE9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980171-648F-D17A-DF99-E78E2C8A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5D0311-A769-7FAA-6FEE-953C47B44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5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A96A28-B681-2FC1-A6DD-B9F364DB0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098432-0230-8F7A-541F-DAB3C01AB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CADBB9-C9AF-3B58-EAA4-3368C110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0820E7-D12F-59B3-328F-B10AC9C25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B98871-E39A-0982-2F2C-58FEE955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2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6063C9-649C-348F-0072-ACF9AE2B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45E43B-811F-2514-C311-B3C698D3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9824DF-427E-441D-43A7-B7B2D417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1EF74F-69D7-0827-F603-96AC101E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079E59-7CC2-60B7-E9CF-38225617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03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707073-C62D-3ED7-8F0A-D0F52950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030F07-E9BC-BDAB-12C5-27F04ABA2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6AD3DB-B10B-29D9-5F0E-FE7A21D7F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D362A5-C257-255F-AA78-C51B38691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EEC5B9-9670-91B7-DCD8-10E4B09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88FE53-106C-06BB-479A-323062094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4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AD2AA7-240F-0DE8-5D90-3EA5C12B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923FD-7AB1-E237-1BE0-60F527DAE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CCFB20-504E-AD63-57CA-775A1C3AF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021A245-6E20-9765-842B-E0D609919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AA7A624-B4A7-DA12-CFE3-E2EDD429F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148C232-09E7-EEAA-CC1E-C1F6D81F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09FBE5A-272D-EFD8-F5AF-978B66C7D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6F8467-9D08-650B-FC8B-F9D31DD0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4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38A43-4D9D-43F5-B7C2-3D43F497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E9C9F9-885E-E80B-A2C3-6B7C38442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F59165-6B60-CB97-F976-068647C9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8C4BE7-1014-250F-57B7-C4BE4315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68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524CFF9-AB78-AEE5-AD47-CB35339DE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2BA31D-7B16-D143-E7F5-9E83B41E6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E284EE-EE6F-3E04-C7B8-938AB979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30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6BECB2-8C1C-7A58-FE48-1B611A14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1579B4-77D6-2D9C-14D2-610487CFE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3D7E70-C13C-FC17-74AF-68F3F98F7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94EEBC-E6B7-A861-2CD2-B8A62356B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A57C38-DE5C-2847-0B86-45179C8A8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6C777C-F20E-3A23-D9AB-276F49847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89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875332-0C88-5FE3-D97F-DBA7067C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8F637CC-301F-3F87-6A81-FCDBBE94D7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F41F64-FF69-E0B0-6011-2612456B1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96C460-5343-6396-2A17-748ADD767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059294-8A2F-D165-3CBD-A2AAE01E9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D5F841-4379-8C7E-9F80-78C59ED7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88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B9E73EC-7C93-6B9D-2F6A-8C923CD08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DC9136-7AD7-FB12-C9F6-1F88244E5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9B3EAE-5BE0-883E-EE3E-A6CF42E8A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1B353F-5E2F-4D70-874D-7C871EDE1FF7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9DFD61-3BC2-67A5-8B33-94DE58638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79CFA1-3CBA-528C-F367-1386E981F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1AC743-A816-4FF3-8AFC-6F95C18FA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31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comcerc.srlf+rehalite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B597E640-A6B7-439D-F12D-70B84AC730B3}"/>
              </a:ext>
            </a:extLst>
          </p:cNvPr>
          <p:cNvSpPr/>
          <p:nvPr/>
        </p:nvSpPr>
        <p:spPr>
          <a:xfrm>
            <a:off x="0" y="2795815"/>
            <a:ext cx="12191999" cy="4062185"/>
          </a:xfrm>
          <a:prstGeom prst="rect">
            <a:avLst/>
          </a:prstGeom>
          <a:noFill/>
          <a:ln w="38100">
            <a:solidFill>
              <a:srgbClr val="DD79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B93FB40-76B4-61EA-9B53-21169FEC00C0}"/>
              </a:ext>
            </a:extLst>
          </p:cNvPr>
          <p:cNvSpPr/>
          <p:nvPr/>
        </p:nvSpPr>
        <p:spPr>
          <a:xfrm>
            <a:off x="0" y="0"/>
            <a:ext cx="12191999" cy="2780666"/>
          </a:xfrm>
          <a:prstGeom prst="rect">
            <a:avLst/>
          </a:prstGeom>
          <a:solidFill>
            <a:srgbClr val="417EB9"/>
          </a:solidFill>
          <a:ln w="38100">
            <a:solidFill>
              <a:srgbClr val="DD79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C56A6A5C-97B4-4789-5D0B-9A0F8483CA48}"/>
              </a:ext>
            </a:extLst>
          </p:cNvPr>
          <p:cNvSpPr txBox="1">
            <a:spLocks/>
          </p:cNvSpPr>
          <p:nvPr/>
        </p:nvSpPr>
        <p:spPr>
          <a:xfrm>
            <a:off x="571961" y="3594958"/>
            <a:ext cx="11203289" cy="1009149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u="none" kern="1200">
                <a:solidFill>
                  <a:srgbClr val="F5A56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400" kern="1200">
                <a:solidFill>
                  <a:srgbClr val="DE55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solidFill>
                  <a:schemeClr val="tx1"/>
                </a:solidFill>
              </a:rPr>
              <a:t>Prochaine étude paramédicale observationnelle de la SRLF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4E73A17-6532-B5C6-0CD6-3EF4AF6F6286}"/>
              </a:ext>
            </a:extLst>
          </p:cNvPr>
          <p:cNvSpPr txBox="1">
            <a:spLocks/>
          </p:cNvSpPr>
          <p:nvPr/>
        </p:nvSpPr>
        <p:spPr>
          <a:xfrm>
            <a:off x="1675974" y="2146747"/>
            <a:ext cx="8840050" cy="140172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DD796F"/>
            </a:solidFill>
          </a:ln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u="sng" kern="1200">
                <a:solidFill>
                  <a:srgbClr val="2C84C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500" cap="small" dirty="0" err="1">
                <a:solidFill>
                  <a:srgbClr val="417EB9"/>
                </a:solidFill>
                <a:latin typeface="+mn-lt"/>
              </a:rPr>
              <a:t>RéHalité</a:t>
            </a:r>
            <a:endParaRPr lang="fr-FR" sz="4500" cap="small" dirty="0">
              <a:solidFill>
                <a:srgbClr val="417EB9"/>
              </a:solidFill>
              <a:latin typeface="+mn-lt"/>
            </a:endParaRPr>
          </a:p>
          <a:p>
            <a:pPr algn="ctr"/>
            <a:br>
              <a:rPr lang="fr-FR" sz="1000" dirty="0">
                <a:solidFill>
                  <a:srgbClr val="417EB9"/>
                </a:solidFill>
                <a:latin typeface="+mn-lt"/>
              </a:rPr>
            </a:br>
            <a:r>
              <a:rPr lang="fr-FR" sz="2400" u="none" dirty="0">
                <a:solidFill>
                  <a:srgbClr val="417EB9"/>
                </a:solidFill>
                <a:latin typeface="+mn-lt"/>
              </a:rPr>
              <a:t>Evaluation du niveau de réhabilitation précoce dans les unités de soins critiques francophones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BC4A665-5109-7EBA-3C46-B977E80ADF39}"/>
              </a:ext>
            </a:extLst>
          </p:cNvPr>
          <p:cNvSpPr txBox="1"/>
          <p:nvPr/>
        </p:nvSpPr>
        <p:spPr>
          <a:xfrm>
            <a:off x="3678944" y="85685"/>
            <a:ext cx="4754088" cy="52322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u="sng" dirty="0">
                <a:solidFill>
                  <a:schemeClr val="bg1"/>
                </a:solidFill>
              </a:rPr>
              <a:t>RÉHABILITATION PRÉCOCE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225537B-DD57-E1DA-7DCB-2082BD331C5E}"/>
              </a:ext>
            </a:extLst>
          </p:cNvPr>
          <p:cNvSpPr txBox="1"/>
          <p:nvPr/>
        </p:nvSpPr>
        <p:spPr>
          <a:xfrm>
            <a:off x="93678" y="854385"/>
            <a:ext cx="3585267" cy="102155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34988" algn="ctr"/>
            <a:r>
              <a:rPr lang="fr-FR" sz="1800" dirty="0"/>
              <a:t>Recommandée pour diminuer l’impact du syndrome post réanimation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0B82AC28-39CA-AE3D-1ECE-8CF406F8F4C4}"/>
              </a:ext>
            </a:extLst>
          </p:cNvPr>
          <p:cNvSpPr txBox="1"/>
          <p:nvPr/>
        </p:nvSpPr>
        <p:spPr>
          <a:xfrm>
            <a:off x="188086" y="4512157"/>
            <a:ext cx="6562321" cy="2145268"/>
          </a:xfrm>
          <a:prstGeom prst="roundRect">
            <a:avLst/>
          </a:prstGeom>
          <a:solidFill>
            <a:srgbClr val="417EB9"/>
          </a:solidFill>
          <a:ln w="38100">
            <a:solidFill>
              <a:srgbClr val="417EB9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2400" b="1" u="sng" dirty="0">
                <a:solidFill>
                  <a:schemeClr val="bg1"/>
                </a:solidFill>
              </a:rPr>
              <a:t>Objectif principal</a:t>
            </a:r>
          </a:p>
          <a:p>
            <a:pPr marL="0" indent="0" algn="ctr">
              <a:buNone/>
            </a:pPr>
            <a:endParaRPr lang="fr-FR" sz="2000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400" dirty="0">
                <a:solidFill>
                  <a:schemeClr val="bg1"/>
                </a:solidFill>
              </a:rPr>
              <a:t>Décrire le taux de mobilisations/jour de réanimation</a:t>
            </a:r>
          </a:p>
          <a:p>
            <a:pPr marL="0" indent="0" algn="ctr">
              <a:buNone/>
            </a:pPr>
            <a:r>
              <a:rPr lang="fr-FR" sz="2400" dirty="0">
                <a:solidFill>
                  <a:schemeClr val="bg1"/>
                </a:solidFill>
              </a:rPr>
              <a:t>Pour les patients sous VM invasive</a:t>
            </a:r>
          </a:p>
        </p:txBody>
      </p:sp>
      <p:sp>
        <p:nvSpPr>
          <p:cNvPr id="36" name="Espace réservé du contenu 2">
            <a:extLst>
              <a:ext uri="{FF2B5EF4-FFF2-40B4-BE49-F238E27FC236}">
                <a16:creationId xmlns:a16="http://schemas.microsoft.com/office/drawing/2014/main" id="{959A5211-7EB4-608D-7716-8771532C77B6}"/>
              </a:ext>
            </a:extLst>
          </p:cNvPr>
          <p:cNvSpPr txBox="1">
            <a:spLocks/>
          </p:cNvSpPr>
          <p:nvPr/>
        </p:nvSpPr>
        <p:spPr>
          <a:xfrm>
            <a:off x="7368776" y="4826907"/>
            <a:ext cx="4635138" cy="1400407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u="none" kern="1200">
                <a:solidFill>
                  <a:srgbClr val="F5A56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400" kern="1200">
                <a:solidFill>
                  <a:srgbClr val="DE55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400" b="1" dirty="0">
                <a:solidFill>
                  <a:srgbClr val="DD796F"/>
                </a:solidFill>
              </a:rPr>
              <a:t>Début: 1</a:t>
            </a:r>
            <a:r>
              <a:rPr lang="fr-FR" sz="2400" b="1" baseline="30000" dirty="0">
                <a:solidFill>
                  <a:srgbClr val="DD796F"/>
                </a:solidFill>
              </a:rPr>
              <a:t>er</a:t>
            </a:r>
            <a:r>
              <a:rPr lang="fr-FR" sz="2400" b="1" dirty="0">
                <a:solidFill>
                  <a:srgbClr val="DD796F"/>
                </a:solidFill>
              </a:rPr>
              <a:t> trimestre 2025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DD796F"/>
                </a:solidFill>
              </a:rPr>
              <a:t>Si vous souhaitez participer, contactez-nous </a:t>
            </a:r>
            <a:r>
              <a:rPr lang="fr-FR" sz="20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comcerc.srlf+rehalite@gmail.com</a:t>
            </a:r>
            <a:endParaRPr lang="fr-FR" sz="2000" dirty="0">
              <a:solidFill>
                <a:srgbClr val="DD796F"/>
              </a:solidFill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EC22E235-3AFA-1306-FF07-BFCDC39964D5}"/>
              </a:ext>
            </a:extLst>
          </p:cNvPr>
          <p:cNvSpPr txBox="1"/>
          <p:nvPr/>
        </p:nvSpPr>
        <p:spPr>
          <a:xfrm>
            <a:off x="3879412" y="713221"/>
            <a:ext cx="4009221" cy="13280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4375" algn="ctr"/>
            <a:r>
              <a:rPr lang="fr-FR" sz="1800" dirty="0"/>
              <a:t>Toutes les réanimations </a:t>
            </a:r>
          </a:p>
          <a:p>
            <a:pPr marL="714375" algn="ctr"/>
            <a:r>
              <a:rPr lang="fr-FR" sz="1800" dirty="0"/>
              <a:t>ne disposent pas d’une équipe dédiée à la mobilisation des patients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CE38F27-1EDC-F2AE-81C5-B57EE2D965E6}"/>
              </a:ext>
            </a:extLst>
          </p:cNvPr>
          <p:cNvSpPr txBox="1"/>
          <p:nvPr/>
        </p:nvSpPr>
        <p:spPr>
          <a:xfrm>
            <a:off x="4067498" y="982814"/>
            <a:ext cx="767751" cy="562630"/>
          </a:xfrm>
          <a:prstGeom prst="flowChartConnector">
            <a:avLst/>
          </a:prstGeom>
          <a:solidFill>
            <a:srgbClr val="AE5F83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fr-FR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0</a:t>
            </a:r>
            <a:r>
              <a:rPr lang="fr-FR" sz="2000" dirty="0">
                <a:solidFill>
                  <a:schemeClr val="bg1"/>
                </a:solidFill>
                <a:latin typeface="Aptos" panose="02110004020202020204"/>
              </a:rPr>
              <a:t>2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8DF82C89-20B0-AF62-6360-1C03A775C62B}"/>
              </a:ext>
            </a:extLst>
          </p:cNvPr>
          <p:cNvSpPr txBox="1"/>
          <p:nvPr/>
        </p:nvSpPr>
        <p:spPr>
          <a:xfrm>
            <a:off x="8143587" y="900778"/>
            <a:ext cx="4009221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4375" algn="ctr"/>
            <a:r>
              <a:rPr lang="fr-FR" sz="1800" dirty="0"/>
              <a:t>Peu de chiffres observés </a:t>
            </a:r>
            <a:endParaRPr lang="fr-FR" dirty="0"/>
          </a:p>
          <a:p>
            <a:pPr marL="714375" algn="ctr"/>
            <a:r>
              <a:rPr lang="fr-FR" sz="1800" dirty="0"/>
              <a:t>sur le terrain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F269D1C-CB16-032D-8ABE-C64B196E6617}"/>
              </a:ext>
            </a:extLst>
          </p:cNvPr>
          <p:cNvSpPr txBox="1"/>
          <p:nvPr/>
        </p:nvSpPr>
        <p:spPr>
          <a:xfrm>
            <a:off x="8326242" y="982640"/>
            <a:ext cx="767751" cy="562630"/>
          </a:xfrm>
          <a:prstGeom prst="flowChartConnector">
            <a:avLst/>
          </a:prstGeom>
          <a:solidFill>
            <a:srgbClr val="AE5F83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fr-FR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03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8CEE05FB-3711-C653-0C83-BD0E8BFCDCFC}"/>
              </a:ext>
            </a:extLst>
          </p:cNvPr>
          <p:cNvSpPr txBox="1"/>
          <p:nvPr/>
        </p:nvSpPr>
        <p:spPr>
          <a:xfrm>
            <a:off x="188086" y="977008"/>
            <a:ext cx="767751" cy="562630"/>
          </a:xfrm>
          <a:prstGeom prst="flowChartConnector">
            <a:avLst/>
          </a:prstGeom>
          <a:solidFill>
            <a:srgbClr val="AE5F83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kumimoji="0" lang="fr-FR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01</a:t>
            </a:r>
            <a:endParaRPr lang="fr-FR" sz="1400" dirty="0">
              <a:solidFill>
                <a:schemeClr val="bg1"/>
              </a:solidFill>
            </a:endParaRPr>
          </a:p>
        </p:txBody>
      </p:sp>
      <p:pic>
        <p:nvPicPr>
          <p:cNvPr id="45" name="Graphique 44" descr="Cerveau dans une tête avec un remplissage uni">
            <a:extLst>
              <a:ext uri="{FF2B5EF4-FFF2-40B4-BE49-F238E27FC236}">
                <a16:creationId xmlns:a16="http://schemas.microsoft.com/office/drawing/2014/main" id="{E76829B5-1B32-1CE7-15B6-F515C3AA7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9111" y="-30007"/>
            <a:ext cx="914400" cy="914400"/>
          </a:xfrm>
          <a:prstGeom prst="rect">
            <a:avLst/>
          </a:prstGeom>
        </p:spPr>
      </p:pic>
      <p:pic>
        <p:nvPicPr>
          <p:cNvPr id="48" name="Graphique 47" descr="Graphique à barres de courbe exponentielle de pandémie avec un remplissage uni">
            <a:extLst>
              <a:ext uri="{FF2B5EF4-FFF2-40B4-BE49-F238E27FC236}">
                <a16:creationId xmlns:a16="http://schemas.microsoft.com/office/drawing/2014/main" id="{DEC6B7C0-2FCB-B8F0-9189-AC49DEE4AA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99196" y="-76358"/>
            <a:ext cx="826638" cy="826638"/>
          </a:xfrm>
          <a:prstGeom prst="rect">
            <a:avLst/>
          </a:prstGeom>
        </p:spPr>
      </p:pic>
      <p:pic>
        <p:nvPicPr>
          <p:cNvPr id="1026" name="Picture 2" descr="Accueil">
            <a:extLst>
              <a:ext uri="{FF2B5EF4-FFF2-40B4-BE49-F238E27FC236}">
                <a16:creationId xmlns:a16="http://schemas.microsoft.com/office/drawing/2014/main" id="{DFC1D375-239B-0E98-A0B4-F5367CD8C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8" y="2857024"/>
            <a:ext cx="1546930" cy="6187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DF64F432-BB54-22E7-83E2-BFCD376F20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07888" y="2788166"/>
            <a:ext cx="1631530" cy="9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3800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93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FOSSAT Guillaume</dc:creator>
  <cp:lastModifiedBy>Guylaine Labro</cp:lastModifiedBy>
  <cp:revision>7</cp:revision>
  <cp:lastPrinted>2024-05-08T08:31:12Z</cp:lastPrinted>
  <dcterms:created xsi:type="dcterms:W3CDTF">2024-04-23T11:40:30Z</dcterms:created>
  <dcterms:modified xsi:type="dcterms:W3CDTF">2024-09-04T09:30:02Z</dcterms:modified>
</cp:coreProperties>
</file>